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56" r:id="rId5"/>
    <p:sldId id="276" r:id="rId6"/>
    <p:sldId id="275" r:id="rId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7CE386-B7D7-48A7-B52D-0C34C8AEBCF2}">
          <p14:sldIdLst>
            <p14:sldId id="256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79" d="100"/>
          <a:sy n="79" d="100"/>
        </p:scale>
        <p:origin x="283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53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77FBFC-0634-4DF7-BE40-28D2C9FB8C94}" type="datetime1">
              <a:rPr lang="es-ES" smtClean="0"/>
              <a:t>04/11/2024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B95B5C-AE81-486B-8299-C690ADF087B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8721B-FE69-422C-9763-39E4FDC945DA}" type="datetime1">
              <a:rPr lang="es-ES" noProof="0" smtClean="0"/>
              <a:t>04/11/2024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22D2F8-28A7-48E8-ADD3-E9583D47D83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5169"/>
            <a:ext cx="12192000" cy="68931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28420"/>
            <a:ext cx="7323836" cy="74756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34022" y="1401072"/>
            <a:ext cx="2784707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89201" y="5068131"/>
            <a:ext cx="2661245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Hacer clic para agregar el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82" name="Marcador de texto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1" name="Marcador de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3" name="Marcador de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3" name="Marcador de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4" name="Marcador de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5" name="Marcador de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6" name="Marcador de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4" name="Marcador de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8" name="Marcador de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0" name="Marcador de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1" name="Marcador de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2" name="Marcador de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9" name="Marcador de pie de página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0" name="Marcador de número de diapositiva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1" name="Marcador de fech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4" name="Marcador de posición de imagen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1" name="Marcador de posición de imagen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5" name="Marcador de posición de imagen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7" name="Marcador de posición de imagen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97" name="Marcador de posición de imagen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99" name="Marcador de posición de imagen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1" name="Marcador de posición de imagen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3" name="Marcador de posición de imagen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80" name="Marcador de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ie de página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06" name="Marcador de número de diapositiva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7" name="Marcador de fech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pie de página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2" name="Marcador de número de diapositiva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3" name="Marcador de fech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6" name="Marcador de posición de imagen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7" name="Marcador de posición de imagen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8" name="Marcador de posición de imagen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4" name="Marcador de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pie de página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3" name="Marcador de número de diapositiva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4" name="Marcador de fech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1" name="Marcador de posición de imagen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5" name="Marcador de posición de imagen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6" name="Marcador de posición de imagen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pie de página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" name="Marcador de número de diapositiva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0" name="Marcador de fech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" noProof="0" dirty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ircle with yellow text&#10;&#10;Description automatically generated">
            <a:extLst>
              <a:ext uri="{FF2B5EF4-FFF2-40B4-BE49-F238E27FC236}">
                <a16:creationId xmlns:a16="http://schemas.microsoft.com/office/drawing/2014/main" id="{2E0804F3-68BC-F713-69DD-720F076B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7" y="473576"/>
            <a:ext cx="6250715" cy="2289080"/>
          </a:xfrm>
          <a:prstGeom prst="rect">
            <a:avLst/>
          </a:prstGeom>
        </p:spPr>
      </p:pic>
      <p:pic>
        <p:nvPicPr>
          <p:cNvPr id="8" name="Picture 7" descr="A yellow logo with white text&#10;&#10;Description automatically generated">
            <a:extLst>
              <a:ext uri="{FF2B5EF4-FFF2-40B4-BE49-F238E27FC236}">
                <a16:creationId xmlns:a16="http://schemas.microsoft.com/office/drawing/2014/main" id="{8F912340-0A2C-8E68-2BCD-6714B13F7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3" y="2908459"/>
            <a:ext cx="1106548" cy="1186886"/>
          </a:xfrm>
          <a:prstGeom prst="rect">
            <a:avLst/>
          </a:prstGeom>
        </p:spPr>
      </p:pic>
      <p:pic>
        <p:nvPicPr>
          <p:cNvPr id="1026" name="Picture 2" descr="Microsoft Most Valuable Professional - Wikipedia">
            <a:extLst>
              <a:ext uri="{FF2B5EF4-FFF2-40B4-BE49-F238E27FC236}">
                <a16:creationId xmlns:a16="http://schemas.microsoft.com/office/drawing/2014/main" id="{8D308470-DF78-5B63-EDCA-CE4483ED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64" y="3113409"/>
            <a:ext cx="2447925" cy="98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290C-FA17-2134-A93B-F2C9642F0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F29E9-A107-85C7-BFFF-A8CAC3541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3AB3E-83B3-EBE8-A8BF-EBF6AE8289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45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/>
          <a:p>
            <a:pPr rtl="0"/>
            <a:r>
              <a:rPr lang="es-ES" sz="4000"/>
              <a:t>Gracias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E956B-CFCB-DAEC-091D-957A406F1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</Words>
  <Application>Microsoft Office PowerPoint</Application>
  <PresentationFormat>Widescreen</PresentationFormat>
  <Paragraphs>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Courier New</vt:lpstr>
      <vt:lpstr>Tema de Office</vt:lpstr>
      <vt:lpstr>PowerPoint Presentation</vt:lpstr>
      <vt:lpstr>PowerPoint Presentation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2024-11-05T03:36:53Z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